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2080" y="-10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8078E-4F6E-4B81-B8CD-18530ECFDCCD}" type="datetimeFigureOut">
              <a:rPr lang="es-ES" smtClean="0"/>
              <a:t>21/04/15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C3E33-106F-4F44-81BC-6A074626BCD8}" type="slidenum">
              <a:rPr lang="es-ES" smtClean="0"/>
              <a:t>‹Nr.›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68 Grupo"/>
          <p:cNvGrpSpPr/>
          <p:nvPr/>
        </p:nvGrpSpPr>
        <p:grpSpPr>
          <a:xfrm>
            <a:off x="971600" y="404664"/>
            <a:ext cx="7992888" cy="6120680"/>
            <a:chOff x="971600" y="404664"/>
            <a:chExt cx="7992888" cy="6120680"/>
          </a:xfrm>
        </p:grpSpPr>
        <p:cxnSp>
          <p:nvCxnSpPr>
            <p:cNvPr id="34" name="33 Conector recto"/>
            <p:cNvCxnSpPr/>
            <p:nvPr/>
          </p:nvCxnSpPr>
          <p:spPr>
            <a:xfrm>
              <a:off x="8028384" y="1196824"/>
              <a:ext cx="0" cy="504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"/>
            <p:cNvCxnSpPr/>
            <p:nvPr/>
          </p:nvCxnSpPr>
          <p:spPr>
            <a:xfrm>
              <a:off x="5004048" y="764704"/>
              <a:ext cx="0" cy="1512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28 Conector recto"/>
            <p:cNvCxnSpPr/>
            <p:nvPr/>
          </p:nvCxnSpPr>
          <p:spPr>
            <a:xfrm>
              <a:off x="1907704" y="1484784"/>
              <a:ext cx="0" cy="252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recto"/>
            <p:cNvCxnSpPr/>
            <p:nvPr/>
          </p:nvCxnSpPr>
          <p:spPr>
            <a:xfrm>
              <a:off x="1907704" y="2420888"/>
              <a:ext cx="0" cy="2088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30 Conector recto"/>
            <p:cNvCxnSpPr/>
            <p:nvPr/>
          </p:nvCxnSpPr>
          <p:spPr>
            <a:xfrm>
              <a:off x="4499992" y="2627620"/>
              <a:ext cx="0" cy="3240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31 Conector recto"/>
            <p:cNvCxnSpPr/>
            <p:nvPr/>
          </p:nvCxnSpPr>
          <p:spPr>
            <a:xfrm>
              <a:off x="5796136" y="2564904"/>
              <a:ext cx="0" cy="2448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32 Conector recto"/>
            <p:cNvCxnSpPr/>
            <p:nvPr/>
          </p:nvCxnSpPr>
          <p:spPr>
            <a:xfrm>
              <a:off x="8100392" y="2421240"/>
              <a:ext cx="36004" cy="37800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36 Conector recto"/>
            <p:cNvCxnSpPr/>
            <p:nvPr/>
          </p:nvCxnSpPr>
          <p:spPr>
            <a:xfrm flipH="1" flipV="1">
              <a:off x="1908384" y="1484784"/>
              <a:ext cx="612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38 Conector recto"/>
            <p:cNvCxnSpPr/>
            <p:nvPr/>
          </p:nvCxnSpPr>
          <p:spPr>
            <a:xfrm flipH="1" flipV="1">
              <a:off x="3923928" y="5867980"/>
              <a:ext cx="130108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39 Conector recto"/>
            <p:cNvCxnSpPr/>
            <p:nvPr/>
          </p:nvCxnSpPr>
          <p:spPr>
            <a:xfrm flipH="1" flipV="1">
              <a:off x="1907704" y="2420888"/>
              <a:ext cx="6228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40 CuadroTexto"/>
            <p:cNvSpPr txBox="1"/>
            <p:nvPr/>
          </p:nvSpPr>
          <p:spPr>
            <a:xfrm>
              <a:off x="4067944" y="404664"/>
              <a:ext cx="1656184" cy="36933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b="1" dirty="0"/>
                <a:t>PRESIDENTE</a:t>
              </a:r>
            </a:p>
          </p:txBody>
        </p:sp>
        <p:sp>
          <p:nvSpPr>
            <p:cNvPr id="42" name="41 CuadroTexto"/>
            <p:cNvSpPr txBox="1"/>
            <p:nvPr/>
          </p:nvSpPr>
          <p:spPr>
            <a:xfrm>
              <a:off x="7236296" y="539388"/>
              <a:ext cx="1656184" cy="646331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b="1" dirty="0" smtClean="0"/>
                <a:t>ASESOR EXTERNO</a:t>
              </a:r>
              <a:endParaRPr lang="es-ES" b="1" dirty="0"/>
            </a:p>
          </p:txBody>
        </p:sp>
        <p:sp>
          <p:nvSpPr>
            <p:cNvPr id="43" name="42 CuadroTexto"/>
            <p:cNvSpPr txBox="1"/>
            <p:nvPr/>
          </p:nvSpPr>
          <p:spPr>
            <a:xfrm>
              <a:off x="7308304" y="1691516"/>
              <a:ext cx="1656184" cy="369332"/>
            </a:xfrm>
            <a:prstGeom prst="rect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CONTADOR (1)</a:t>
              </a:r>
              <a:endParaRPr lang="es-ES" dirty="0"/>
            </a:p>
          </p:txBody>
        </p:sp>
        <p:sp>
          <p:nvSpPr>
            <p:cNvPr id="44" name="43 CuadroTexto"/>
            <p:cNvSpPr txBox="1"/>
            <p:nvPr/>
          </p:nvSpPr>
          <p:spPr>
            <a:xfrm>
              <a:off x="7308304" y="2636912"/>
              <a:ext cx="1656184" cy="6463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b="1" dirty="0" smtClean="0"/>
                <a:t>MARKETING Y VENTAS</a:t>
              </a:r>
              <a:endParaRPr lang="es-ES" b="1" dirty="0"/>
            </a:p>
          </p:txBody>
        </p:sp>
        <p:sp>
          <p:nvSpPr>
            <p:cNvPr id="45" name="44 CuadroTexto"/>
            <p:cNvSpPr txBox="1"/>
            <p:nvPr/>
          </p:nvSpPr>
          <p:spPr>
            <a:xfrm>
              <a:off x="7308304" y="3573016"/>
              <a:ext cx="1656184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SHAMAN (1)</a:t>
              </a:r>
              <a:endParaRPr lang="es-ES" dirty="0"/>
            </a:p>
          </p:txBody>
        </p:sp>
        <p:sp>
          <p:nvSpPr>
            <p:cNvPr id="46" name="45 CuadroTexto"/>
            <p:cNvSpPr txBox="1"/>
            <p:nvPr/>
          </p:nvSpPr>
          <p:spPr>
            <a:xfrm>
              <a:off x="7308304" y="4221088"/>
              <a:ext cx="1656184" cy="64633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CUERPO DE DANZA</a:t>
              </a:r>
              <a:endParaRPr lang="es-ES" dirty="0"/>
            </a:p>
          </p:txBody>
        </p:sp>
        <p:sp>
          <p:nvSpPr>
            <p:cNvPr id="47" name="46 CuadroTexto"/>
            <p:cNvSpPr txBox="1"/>
            <p:nvPr/>
          </p:nvSpPr>
          <p:spPr>
            <a:xfrm>
              <a:off x="7236296" y="5157192"/>
              <a:ext cx="1728192" cy="64633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GUÌAS ESPECIALIZADOS</a:t>
              </a:r>
              <a:endParaRPr lang="es-ES" dirty="0"/>
            </a:p>
          </p:txBody>
        </p:sp>
        <p:sp>
          <p:nvSpPr>
            <p:cNvPr id="49" name="48 CuadroTexto"/>
            <p:cNvSpPr txBox="1"/>
            <p:nvPr/>
          </p:nvSpPr>
          <p:spPr>
            <a:xfrm>
              <a:off x="4355976" y="1268760"/>
              <a:ext cx="1944216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b="1" dirty="0" smtClean="0"/>
                <a:t>ADMINISTRACI</a:t>
              </a:r>
              <a:r>
                <a:rPr lang="es-ES" b="1" dirty="0" smtClean="0"/>
                <a:t>Ó</a:t>
              </a:r>
              <a:r>
                <a:rPr lang="es-ES" b="1" dirty="0" smtClean="0"/>
                <a:t>N</a:t>
              </a:r>
              <a:endParaRPr lang="es-ES" b="1" dirty="0"/>
            </a:p>
          </p:txBody>
        </p:sp>
        <p:sp>
          <p:nvSpPr>
            <p:cNvPr id="50" name="49 CuadroTexto"/>
            <p:cNvSpPr txBox="1"/>
            <p:nvPr/>
          </p:nvSpPr>
          <p:spPr>
            <a:xfrm>
              <a:off x="4211960" y="2267580"/>
              <a:ext cx="2232248" cy="369332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b="1" dirty="0" smtClean="0"/>
                <a:t>ADMINISTRADOR (1) </a:t>
              </a:r>
              <a:endParaRPr lang="es-ES" b="1" dirty="0"/>
            </a:p>
          </p:txBody>
        </p:sp>
        <p:sp>
          <p:nvSpPr>
            <p:cNvPr id="51" name="50 CuadroTexto"/>
            <p:cNvSpPr txBox="1"/>
            <p:nvPr/>
          </p:nvSpPr>
          <p:spPr>
            <a:xfrm>
              <a:off x="5004048" y="2915652"/>
              <a:ext cx="1656184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CAJEROS (2)</a:t>
              </a:r>
              <a:endParaRPr lang="es-ES" dirty="0"/>
            </a:p>
          </p:txBody>
        </p:sp>
        <p:sp>
          <p:nvSpPr>
            <p:cNvPr id="52" name="51 CuadroTexto"/>
            <p:cNvSpPr txBox="1"/>
            <p:nvPr/>
          </p:nvSpPr>
          <p:spPr>
            <a:xfrm>
              <a:off x="5004048" y="3491716"/>
              <a:ext cx="1656184" cy="3693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b="1" dirty="0" smtClean="0"/>
                <a:t>A&amp;B</a:t>
              </a:r>
              <a:endParaRPr lang="es-ES" b="1" dirty="0"/>
            </a:p>
          </p:txBody>
        </p:sp>
        <p:sp>
          <p:nvSpPr>
            <p:cNvPr id="53" name="52 CuadroTexto"/>
            <p:cNvSpPr txBox="1"/>
            <p:nvPr/>
          </p:nvSpPr>
          <p:spPr>
            <a:xfrm>
              <a:off x="5004048" y="4067780"/>
              <a:ext cx="1656184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COCINERO (3)</a:t>
              </a:r>
              <a:endParaRPr lang="es-ES" dirty="0"/>
            </a:p>
          </p:txBody>
        </p:sp>
        <p:sp>
          <p:nvSpPr>
            <p:cNvPr id="54" name="53 CuadroTexto"/>
            <p:cNvSpPr txBox="1"/>
            <p:nvPr/>
          </p:nvSpPr>
          <p:spPr>
            <a:xfrm>
              <a:off x="5004048" y="4715852"/>
              <a:ext cx="1656184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MESEROS (3)</a:t>
              </a:r>
              <a:endParaRPr lang="es-ES" dirty="0"/>
            </a:p>
          </p:txBody>
        </p:sp>
        <p:sp>
          <p:nvSpPr>
            <p:cNvPr id="55" name="54 CuadroTexto"/>
            <p:cNvSpPr txBox="1"/>
            <p:nvPr/>
          </p:nvSpPr>
          <p:spPr>
            <a:xfrm>
              <a:off x="4716016" y="5723964"/>
              <a:ext cx="2232248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MANTENIMIENTO (1)</a:t>
              </a:r>
              <a:endParaRPr lang="es-ES" dirty="0"/>
            </a:p>
          </p:txBody>
        </p:sp>
        <p:sp>
          <p:nvSpPr>
            <p:cNvPr id="56" name="55 CuadroTexto"/>
            <p:cNvSpPr txBox="1"/>
            <p:nvPr/>
          </p:nvSpPr>
          <p:spPr>
            <a:xfrm>
              <a:off x="2627784" y="5723964"/>
              <a:ext cx="1656184" cy="64633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VIGILANCIA – SEGURIDAD (1)</a:t>
              </a:r>
              <a:endParaRPr lang="es-ES" dirty="0"/>
            </a:p>
          </p:txBody>
        </p:sp>
        <p:sp>
          <p:nvSpPr>
            <p:cNvPr id="57" name="56 CuadroTexto"/>
            <p:cNvSpPr txBox="1"/>
            <p:nvPr/>
          </p:nvSpPr>
          <p:spPr>
            <a:xfrm>
              <a:off x="1115616" y="4293096"/>
              <a:ext cx="1656184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MASAJISTA (3)</a:t>
              </a:r>
              <a:endParaRPr lang="es-ES" dirty="0"/>
            </a:p>
          </p:txBody>
        </p:sp>
        <p:sp>
          <p:nvSpPr>
            <p:cNvPr id="58" name="57 CuadroTexto"/>
            <p:cNvSpPr txBox="1"/>
            <p:nvPr/>
          </p:nvSpPr>
          <p:spPr>
            <a:xfrm>
              <a:off x="971600" y="3635732"/>
              <a:ext cx="2088232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RECEPCIONISTA (3)</a:t>
              </a:r>
              <a:endParaRPr lang="es-ES" dirty="0"/>
            </a:p>
          </p:txBody>
        </p:sp>
        <p:sp>
          <p:nvSpPr>
            <p:cNvPr id="59" name="58 CuadroTexto"/>
            <p:cNvSpPr txBox="1"/>
            <p:nvPr/>
          </p:nvSpPr>
          <p:spPr>
            <a:xfrm>
              <a:off x="1115616" y="2627620"/>
              <a:ext cx="1872208" cy="6463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b="1" dirty="0" smtClean="0"/>
                <a:t>COORDINADOR TERMAS</a:t>
              </a:r>
              <a:endParaRPr lang="es-ES" b="1" dirty="0"/>
            </a:p>
          </p:txBody>
        </p:sp>
        <p:sp>
          <p:nvSpPr>
            <p:cNvPr id="60" name="59 CuadroTexto"/>
            <p:cNvSpPr txBox="1"/>
            <p:nvPr/>
          </p:nvSpPr>
          <p:spPr>
            <a:xfrm>
              <a:off x="1043608" y="1691516"/>
              <a:ext cx="1656184" cy="369332"/>
            </a:xfrm>
            <a:prstGeom prst="rect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SECRETARIO (1)</a:t>
              </a:r>
              <a:endParaRPr lang="es-ES" dirty="0"/>
            </a:p>
          </p:txBody>
        </p:sp>
        <p:sp>
          <p:nvSpPr>
            <p:cNvPr id="48" name="47 CuadroTexto"/>
            <p:cNvSpPr txBox="1"/>
            <p:nvPr/>
          </p:nvSpPr>
          <p:spPr>
            <a:xfrm>
              <a:off x="7308304" y="6156012"/>
              <a:ext cx="1656184" cy="36933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 smtClean="0"/>
                <a:t>SUVENIR</a:t>
              </a:r>
              <a:endParaRPr lang="es-ES" dirty="0"/>
            </a:p>
          </p:txBody>
        </p:sp>
      </p:grpSp>
      <p:sp>
        <p:nvSpPr>
          <p:cNvPr id="68" name="67 CuadroTexto"/>
          <p:cNvSpPr txBox="1"/>
          <p:nvPr/>
        </p:nvSpPr>
        <p:spPr>
          <a:xfrm>
            <a:off x="179512" y="260648"/>
            <a:ext cx="280831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b="1" dirty="0" smtClean="0"/>
              <a:t>ORGANIGRAMA OPCIONAL DE LA EMPRESA </a:t>
            </a:r>
            <a:r>
              <a:rPr lang="es-ES" b="1" dirty="0" smtClean="0"/>
              <a:t>TUR</a:t>
            </a:r>
            <a:r>
              <a:rPr lang="es-ES" b="1" dirty="0" smtClean="0"/>
              <a:t>Í</a:t>
            </a:r>
            <a:r>
              <a:rPr lang="es-ES" b="1" dirty="0" smtClean="0"/>
              <a:t>STICA</a:t>
            </a:r>
            <a:endParaRPr lang="es-E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70</Words>
  <Application>Microsoft Macintosh PowerPoint</Application>
  <PresentationFormat>Presentación en pantalla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Office</cp:lastModifiedBy>
  <cp:revision>6</cp:revision>
  <dcterms:created xsi:type="dcterms:W3CDTF">2015-04-20T23:10:56Z</dcterms:created>
  <dcterms:modified xsi:type="dcterms:W3CDTF">2015-04-21T16:30:50Z</dcterms:modified>
</cp:coreProperties>
</file>